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160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60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415" r:id="rId230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C9D17D8-03BD-49A2-A407-AA7B7E5CD7EC}">
  <a:tblStyle styleId="{9C9D17D8-03BD-49A2-A407-AA7B7E5CD7EC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8AB5428F-5FE4-4927-8700-9A6C7ECE20A4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A1E148F9-9174-49E3-BBC7-1DCA8CDB5617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E4CADEB3-3399-4C36-B701-3E11B995BBF2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3847E0BB-AA6E-4AF0-B9C0-1F6A3A523484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38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230" Type="http://schemas.openxmlformats.org/officeDocument/2006/relationships/slide" Target="slides/slide160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6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33" name="Shape 5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4" name="Google Shape;5134;p16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35" name="Google Shape;5135;p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29.png"/><Relationship Id="rId3" Type="http://schemas.openxmlformats.org/officeDocument/2006/relationships/image" Target="../media/image18.png"/><Relationship Id="rId4" Type="http://schemas.openxmlformats.org/officeDocument/2006/relationships/image" Target="../media/image27.png"/><Relationship Id="rId5" Type="http://schemas.openxmlformats.org/officeDocument/2006/relationships/image" Target="../media/image17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30.png"/><Relationship Id="rId9" Type="http://schemas.openxmlformats.org/officeDocument/2006/relationships/image" Target="../media/image28.png"/><Relationship Id="rId10" Type="http://schemas.openxmlformats.org/officeDocument/2006/relationships/image" Target="../media/image16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19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0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10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10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12.png"/><Relationship Id="rId4" Type="http://schemas.openxmlformats.org/officeDocument/2006/relationships/image" Target="../media/image21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2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4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5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6.png"/><Relationship Id="rId3" Type="http://schemas.openxmlformats.org/officeDocument/2006/relationships/image" Target="../media/image4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6.jp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38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55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41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8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40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63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2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54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34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50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19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4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26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13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5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62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32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15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3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16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12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33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43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46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4.jpg"/><Relationship Id="rId2" Type="http://schemas.openxmlformats.org/officeDocument/2006/relationships/image" Target="../media/image40.png"/><Relationship Id="rId3" Type="http://schemas.openxmlformats.org/officeDocument/2006/relationships/image" Target="../media/image36.png"/><Relationship Id="rId4" Type="http://schemas.openxmlformats.org/officeDocument/2006/relationships/image" Target="../media/image33.png"/><Relationship Id="rId5" Type="http://schemas.openxmlformats.org/officeDocument/2006/relationships/image" Target="../media/image39.jpg"/><Relationship Id="rId6" Type="http://schemas.openxmlformats.org/officeDocument/2006/relationships/image" Target="../media/image37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32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64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47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56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35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9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51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45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8.jpg"/><Relationship Id="rId2" Type="http://schemas.openxmlformats.org/officeDocument/2006/relationships/image" Target="../media/image31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22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58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35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6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59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27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36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37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10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5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1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8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29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30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7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28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25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48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66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11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65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42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24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61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52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60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31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44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53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23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39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49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17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9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14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21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notesSlide" Target="../notesSlides/notesSlide160.xml"/><Relationship Id="rId3" Type="http://schemas.openxmlformats.org/officeDocument/2006/relationships/image" Target="../media/image217.png"/><Relationship Id="rId4" Type="http://schemas.openxmlformats.org/officeDocument/2006/relationships/image" Target="../media/image215.png"/></Relationships>
</file>

<file path=ppt/slides/slide1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36" name="Shape 5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7" name="Google Shape;5137;p7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zh-CN">
                <a:latin typeface="Coming Soon"/>
                <a:ea typeface="Coming Soon"/>
                <a:cs typeface="Coming Soon"/>
                <a:sym typeface="Coming Soon"/>
              </a:rPr>
              <a:t>How did they live? </a:t>
            </a:r>
            <a:endParaRPr>
              <a:latin typeface="Coming Soon"/>
              <a:ea typeface="Coming Soon"/>
              <a:cs typeface="Coming Soon"/>
              <a:sym typeface="Coming Soon"/>
            </a:endParaRPr>
          </a:p>
        </p:txBody>
      </p:sp>
      <p:sp>
        <p:nvSpPr>
          <p:cNvPr id="5138" name="Google Shape;5138;p716"/>
          <p:cNvSpPr txBox="1"/>
          <p:nvPr>
            <p:ph idx="1" type="body"/>
          </p:nvPr>
        </p:nvSpPr>
        <p:spPr>
          <a:xfrm>
            <a:off x="164675" y="950125"/>
            <a:ext cx="4591800" cy="41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Font typeface="Coming Soon"/>
              <a:buChar char="●"/>
            </a:pPr>
            <a:r>
              <a:rPr lang="zh-CN" sz="2000">
                <a:latin typeface="Coming Soon"/>
                <a:ea typeface="Coming Soon"/>
                <a:cs typeface="Coming Soon"/>
                <a:sym typeface="Coming Soon"/>
              </a:rPr>
              <a:t>Most miners </a:t>
            </a:r>
            <a:r>
              <a:rPr lang="zh-CN" sz="2000" u="sng">
                <a:latin typeface="Coming Soon"/>
                <a:ea typeface="Coming Soon"/>
                <a:cs typeface="Coming Soon"/>
                <a:sym typeface="Coming Soon"/>
              </a:rPr>
              <a:t>lived in tents</a:t>
            </a:r>
            <a:r>
              <a:rPr lang="zh-CN" sz="2000">
                <a:latin typeface="Coming Soon"/>
                <a:ea typeface="Coming Soon"/>
                <a:cs typeface="Coming Soon"/>
                <a:sym typeface="Coming Soon"/>
              </a:rPr>
              <a:t> and cooked their food over an open fire.</a:t>
            </a:r>
            <a:endParaRPr sz="2000">
              <a:latin typeface="Coming Soon"/>
              <a:ea typeface="Coming Soon"/>
              <a:cs typeface="Coming Soon"/>
              <a:sym typeface="Coming Soon"/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oming Soon"/>
              <a:buChar char="●"/>
            </a:pPr>
            <a:r>
              <a:rPr lang="zh-CN" sz="2000">
                <a:latin typeface="Coming Soon"/>
                <a:ea typeface="Coming Soon"/>
                <a:cs typeface="Coming Soon"/>
                <a:sym typeface="Coming Soon"/>
              </a:rPr>
              <a:t>Meals were usually </a:t>
            </a:r>
            <a:r>
              <a:rPr lang="zh-CN" sz="2000" u="sng">
                <a:latin typeface="Coming Soon"/>
                <a:ea typeface="Coming Soon"/>
                <a:cs typeface="Coming Soon"/>
                <a:sym typeface="Coming Soon"/>
              </a:rPr>
              <a:t>beans, bacon or local game</a:t>
            </a:r>
            <a:r>
              <a:rPr lang="zh-CN" sz="2000">
                <a:latin typeface="Coming Soon"/>
                <a:ea typeface="Coming Soon"/>
                <a:cs typeface="Coming Soon"/>
                <a:sym typeface="Coming Soon"/>
              </a:rPr>
              <a:t> cooked over an open fire.</a:t>
            </a:r>
            <a:endParaRPr sz="2000">
              <a:latin typeface="Coming Soon"/>
              <a:ea typeface="Coming Soon"/>
              <a:cs typeface="Coming Soon"/>
              <a:sym typeface="Coming Soon"/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oming Soon"/>
              <a:buChar char="●"/>
            </a:pPr>
            <a:r>
              <a:rPr lang="zh-CN" sz="2000" u="sng">
                <a:latin typeface="Coming Soon"/>
                <a:ea typeface="Coming Soon"/>
                <a:cs typeface="Coming Soon"/>
                <a:sym typeface="Coming Soon"/>
              </a:rPr>
              <a:t>Heavy rain and snow</a:t>
            </a:r>
            <a:r>
              <a:rPr lang="zh-CN" sz="2000">
                <a:latin typeface="Coming Soon"/>
                <a:ea typeface="Coming Soon"/>
                <a:cs typeface="Coming Soon"/>
                <a:sym typeface="Coming Soon"/>
              </a:rPr>
              <a:t> during the winter months made for very difficult living and mining conditions</a:t>
            </a:r>
            <a:endParaRPr sz="2000">
              <a:latin typeface="Coming Soon"/>
              <a:ea typeface="Coming Soon"/>
              <a:cs typeface="Coming Soon"/>
              <a:sym typeface="Coming Soon"/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oming Soon"/>
              <a:buChar char="●"/>
            </a:pPr>
            <a:r>
              <a:rPr lang="zh-CN" sz="2000" u="sng">
                <a:latin typeface="Coming Soon"/>
                <a:ea typeface="Coming Soon"/>
                <a:cs typeface="Coming Soon"/>
                <a:sym typeface="Coming Soon"/>
              </a:rPr>
              <a:t>Sickness and colds</a:t>
            </a:r>
            <a:r>
              <a:rPr lang="zh-CN" sz="2000">
                <a:latin typeface="Coming Soon"/>
                <a:ea typeface="Coming Soon"/>
                <a:cs typeface="Coming Soon"/>
                <a:sym typeface="Coming Soon"/>
              </a:rPr>
              <a:t> were common from sleeping on cold, damp ground.</a:t>
            </a:r>
            <a:endParaRPr sz="2000">
              <a:latin typeface="Coming Soon"/>
              <a:ea typeface="Coming Soon"/>
              <a:cs typeface="Coming Soon"/>
              <a:sym typeface="Coming Soon"/>
            </a:endParaRPr>
          </a:p>
        </p:txBody>
      </p:sp>
      <p:pic>
        <p:nvPicPr>
          <p:cNvPr id="5139" name="Google Shape;5139;p7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809425"/>
            <a:ext cx="2618825" cy="1592250"/>
          </a:xfrm>
          <a:prstGeom prst="rect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140" name="Google Shape;5140;p7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39425" y="2623675"/>
            <a:ext cx="3174501" cy="2080675"/>
          </a:xfrm>
          <a:prstGeom prst="rect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